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3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74965-738A-430D-A9A0-D3A501396E0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6A417-C76D-420C-A78A-EF8F4BE1D7F2}">
      <dgm:prSet phldrT="[Text]"/>
      <dgm:spPr/>
      <dgm:t>
        <a:bodyPr/>
        <a:lstStyle/>
        <a:p>
          <a:r>
            <a:rPr lang="en-US" dirty="0" err="1" smtClean="0"/>
            <a:t>Prakasam</a:t>
          </a:r>
          <a:r>
            <a:rPr lang="en-US" dirty="0" smtClean="0"/>
            <a:t> Barrage</a:t>
          </a:r>
          <a:endParaRPr lang="en-US" dirty="0"/>
        </a:p>
      </dgm:t>
    </dgm:pt>
    <dgm:pt modelId="{8AD625B3-CF86-44D0-A961-FAF81E68D8BA}" type="parTrans" cxnId="{4687E8B7-BC46-43E5-A319-BF7968D4A3CC}">
      <dgm:prSet/>
      <dgm:spPr/>
      <dgm:t>
        <a:bodyPr/>
        <a:lstStyle/>
        <a:p>
          <a:endParaRPr lang="en-US"/>
        </a:p>
      </dgm:t>
    </dgm:pt>
    <dgm:pt modelId="{1ED2C5FF-C390-4039-8CD5-5A1CB9A2E371}" type="sibTrans" cxnId="{4687E8B7-BC46-43E5-A319-BF7968D4A3CC}">
      <dgm:prSet/>
      <dgm:spPr/>
      <dgm:t>
        <a:bodyPr/>
        <a:lstStyle/>
        <a:p>
          <a:endParaRPr lang="en-US"/>
        </a:p>
      </dgm:t>
    </dgm:pt>
    <dgm:pt modelId="{9C12F625-CB53-448D-970C-C9DFD6F1A85B}">
      <dgm:prSet phldrT="[Text]"/>
      <dgm:spPr/>
      <dgm:t>
        <a:bodyPr/>
        <a:lstStyle/>
        <a:p>
          <a:r>
            <a:rPr lang="en-US" dirty="0" smtClean="0"/>
            <a:t>Location 1</a:t>
          </a:r>
          <a:endParaRPr lang="en-US" dirty="0"/>
        </a:p>
      </dgm:t>
    </dgm:pt>
    <dgm:pt modelId="{476BAEA1-E7F1-45B4-9562-4F177CA0F6A3}" type="parTrans" cxnId="{A6701F68-6F4C-4423-B99B-7573B41FC291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70F051A-5A7E-4FE0-ACF3-CB1A4E0D1854}" type="sibTrans" cxnId="{A6701F68-6F4C-4423-B99B-7573B41FC291}">
      <dgm:prSet/>
      <dgm:spPr/>
      <dgm:t>
        <a:bodyPr/>
        <a:lstStyle/>
        <a:p>
          <a:endParaRPr lang="en-US"/>
        </a:p>
      </dgm:t>
    </dgm:pt>
    <dgm:pt modelId="{EA3A4899-9C55-49B4-9365-7AA8F84FA118}">
      <dgm:prSet phldrT="[Text]"/>
      <dgm:spPr/>
      <dgm:t>
        <a:bodyPr/>
        <a:lstStyle/>
        <a:p>
          <a:r>
            <a:rPr lang="en-US" dirty="0" smtClean="0"/>
            <a:t>Child Location 1</a:t>
          </a:r>
          <a:endParaRPr lang="en-US" dirty="0"/>
        </a:p>
      </dgm:t>
    </dgm:pt>
    <dgm:pt modelId="{9B201689-3AFE-473B-8274-87E70FF1AF1E}" type="parTrans" cxnId="{46940ACE-5E28-4CDD-8C06-A0FAB00D0593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C4F0CE93-E559-4080-A4F2-758B38C9C28A}" type="sibTrans" cxnId="{46940ACE-5E28-4CDD-8C06-A0FAB00D0593}">
      <dgm:prSet/>
      <dgm:spPr/>
      <dgm:t>
        <a:bodyPr/>
        <a:lstStyle/>
        <a:p>
          <a:endParaRPr lang="en-US"/>
        </a:p>
      </dgm:t>
    </dgm:pt>
    <dgm:pt modelId="{0286B54F-97E7-4932-A61D-229571387F50}">
      <dgm:prSet phldrT="[Text]"/>
      <dgm:spPr/>
      <dgm:t>
        <a:bodyPr/>
        <a:lstStyle/>
        <a:p>
          <a:r>
            <a:rPr lang="en-US" dirty="0" smtClean="0"/>
            <a:t>Child Location 2</a:t>
          </a:r>
          <a:endParaRPr lang="en-US" dirty="0"/>
        </a:p>
      </dgm:t>
    </dgm:pt>
    <dgm:pt modelId="{15578B60-FA2D-42E7-B861-699678EC32F9}" type="parTrans" cxnId="{26CE7DE6-E05A-4E35-90BA-D88B9E1ADE34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2128AFCD-7C06-4EEA-A4CE-A9F9F0C40E47}" type="sibTrans" cxnId="{26CE7DE6-E05A-4E35-90BA-D88B9E1ADE34}">
      <dgm:prSet/>
      <dgm:spPr/>
      <dgm:t>
        <a:bodyPr/>
        <a:lstStyle/>
        <a:p>
          <a:endParaRPr lang="en-US"/>
        </a:p>
      </dgm:t>
    </dgm:pt>
    <dgm:pt modelId="{86A7ADFE-F193-4CF7-91F4-9C29DBCC53D2}">
      <dgm:prSet phldrT="[Text]"/>
      <dgm:spPr/>
      <dgm:t>
        <a:bodyPr/>
        <a:lstStyle/>
        <a:p>
          <a:r>
            <a:rPr lang="en-US" dirty="0" smtClean="0"/>
            <a:t>Location 2</a:t>
          </a:r>
          <a:endParaRPr lang="en-US" dirty="0"/>
        </a:p>
      </dgm:t>
    </dgm:pt>
    <dgm:pt modelId="{97B84DE1-CDBA-48F3-8764-43F190D286A3}" type="parTrans" cxnId="{D3472159-2B9E-45B4-9C63-C5546FC8C0C2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93C6B56-B545-4DC4-9DF4-5B1D7DF850B2}" type="sibTrans" cxnId="{D3472159-2B9E-45B4-9C63-C5546FC8C0C2}">
      <dgm:prSet/>
      <dgm:spPr/>
      <dgm:t>
        <a:bodyPr/>
        <a:lstStyle/>
        <a:p>
          <a:endParaRPr lang="en-US"/>
        </a:p>
      </dgm:t>
    </dgm:pt>
    <dgm:pt modelId="{8F66E3A4-62A3-4032-9AD9-E3DEA32E6D2B}">
      <dgm:prSet phldrT="[Text]"/>
      <dgm:spPr/>
      <dgm:t>
        <a:bodyPr/>
        <a:lstStyle/>
        <a:p>
          <a:r>
            <a:rPr lang="en-US" dirty="0" smtClean="0"/>
            <a:t>Child Location 1</a:t>
          </a:r>
          <a:endParaRPr lang="en-US" dirty="0"/>
        </a:p>
      </dgm:t>
    </dgm:pt>
    <dgm:pt modelId="{D782CFE9-AF06-4DCA-A65F-3FEBE2C92E0D}" type="parTrans" cxnId="{9A58AD30-7722-45AC-BC1D-AB80D0D1CD50}">
      <dgm:prSet/>
      <dgm:spPr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83CD51F0-FCAD-4553-8464-19B4B8493C9E}" type="sibTrans" cxnId="{9A58AD30-7722-45AC-BC1D-AB80D0D1CD50}">
      <dgm:prSet/>
      <dgm:spPr/>
      <dgm:t>
        <a:bodyPr/>
        <a:lstStyle/>
        <a:p>
          <a:endParaRPr lang="en-US"/>
        </a:p>
      </dgm:t>
    </dgm:pt>
    <dgm:pt modelId="{B206FC04-9916-4EA7-B410-EBAA4CC2F1E0}" type="pres">
      <dgm:prSet presAssocID="{83E74965-738A-430D-A9A0-D3A501396E0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907E677-01A4-4C86-9A6A-DC8831FAF564}" type="pres">
      <dgm:prSet presAssocID="{8886A417-C76D-420C-A78A-EF8F4BE1D7F2}" presName="hierRoot1" presStyleCnt="0"/>
      <dgm:spPr/>
    </dgm:pt>
    <dgm:pt modelId="{0ACB30A6-F764-4988-BEE5-F152E787E845}" type="pres">
      <dgm:prSet presAssocID="{8886A417-C76D-420C-A78A-EF8F4BE1D7F2}" presName="composite" presStyleCnt="0"/>
      <dgm:spPr/>
    </dgm:pt>
    <dgm:pt modelId="{CEB3F3A3-0365-4A05-8010-1FD522EA47AE}" type="pres">
      <dgm:prSet presAssocID="{8886A417-C76D-420C-A78A-EF8F4BE1D7F2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CECD2BB1-8F2A-4349-AB6D-A27069406C92}" type="pres">
      <dgm:prSet presAssocID="{8886A417-C76D-420C-A78A-EF8F4BE1D7F2}" presName="text" presStyleLbl="revTx" presStyleIdx="0" presStyleCnt="6" custScaleX="234314" custLinFactNeighborX="77026" custLinFactNeighborY="24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8AC878-D9FC-48E3-96C3-1CF0A4DBD9DE}" type="pres">
      <dgm:prSet presAssocID="{8886A417-C76D-420C-A78A-EF8F4BE1D7F2}" presName="hierChild2" presStyleCnt="0"/>
      <dgm:spPr/>
    </dgm:pt>
    <dgm:pt modelId="{B8503236-48AF-4863-A8DB-D099972DD7B6}" type="pres">
      <dgm:prSet presAssocID="{476BAEA1-E7F1-45B4-9562-4F177CA0F6A3}" presName="Name10" presStyleLbl="parChTrans1D2" presStyleIdx="0" presStyleCnt="2"/>
      <dgm:spPr/>
      <dgm:t>
        <a:bodyPr/>
        <a:lstStyle/>
        <a:p>
          <a:endParaRPr lang="en-US"/>
        </a:p>
      </dgm:t>
    </dgm:pt>
    <dgm:pt modelId="{C595ADD6-9AE7-4124-A76F-9FE11FB35401}" type="pres">
      <dgm:prSet presAssocID="{9C12F625-CB53-448D-970C-C9DFD6F1A85B}" presName="hierRoot2" presStyleCnt="0"/>
      <dgm:spPr/>
    </dgm:pt>
    <dgm:pt modelId="{E3CD734F-0DAD-45EC-88F3-24AAC15A1E3C}" type="pres">
      <dgm:prSet presAssocID="{9C12F625-CB53-448D-970C-C9DFD6F1A85B}" presName="composite2" presStyleCnt="0"/>
      <dgm:spPr/>
    </dgm:pt>
    <dgm:pt modelId="{9768C20F-9ADA-4AFA-B398-3FB70068D49D}" type="pres">
      <dgm:prSet presAssocID="{9C12F625-CB53-448D-970C-C9DFD6F1A85B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289444CF-15F6-4EA6-99DA-E2A1FD8102AF}" type="pres">
      <dgm:prSet presAssocID="{9C12F625-CB53-448D-970C-C9DFD6F1A85B}" presName="text2" presStyleLbl="revTx" presStyleIdx="1" presStyleCnt="6" custScaleX="144836" custLinFactNeighborX="22729" custLinFactNeighborY="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7B537C-3151-49F5-829A-52E0456F6363}" type="pres">
      <dgm:prSet presAssocID="{9C12F625-CB53-448D-970C-C9DFD6F1A85B}" presName="hierChild3" presStyleCnt="0"/>
      <dgm:spPr/>
    </dgm:pt>
    <dgm:pt modelId="{D88A4DF0-F1AD-4B0F-AE9C-46D57149E0C7}" type="pres">
      <dgm:prSet presAssocID="{9B201689-3AFE-473B-8274-87E70FF1AF1E}" presName="Name17" presStyleLbl="parChTrans1D3" presStyleIdx="0" presStyleCnt="3"/>
      <dgm:spPr/>
      <dgm:t>
        <a:bodyPr/>
        <a:lstStyle/>
        <a:p>
          <a:endParaRPr lang="en-US"/>
        </a:p>
      </dgm:t>
    </dgm:pt>
    <dgm:pt modelId="{894CD576-00C5-46FC-82E1-813FF4FB643B}" type="pres">
      <dgm:prSet presAssocID="{EA3A4899-9C55-49B4-9365-7AA8F84FA118}" presName="hierRoot3" presStyleCnt="0"/>
      <dgm:spPr/>
    </dgm:pt>
    <dgm:pt modelId="{475D060D-C13B-4C0B-AD50-4A103BCBF873}" type="pres">
      <dgm:prSet presAssocID="{EA3A4899-9C55-49B4-9365-7AA8F84FA118}" presName="composite3" presStyleCnt="0"/>
      <dgm:spPr/>
    </dgm:pt>
    <dgm:pt modelId="{27E1F2F1-918A-40C0-BD4B-0860A33B3E1C}" type="pres">
      <dgm:prSet presAssocID="{EA3A4899-9C55-49B4-9365-7AA8F84FA118}" presName="image3" presStyleLbl="node3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5171DE62-4E9B-46BB-A065-5C149AECD12C}" type="pres">
      <dgm:prSet presAssocID="{EA3A4899-9C55-49B4-9365-7AA8F84FA118}" presName="text3" presStyleLbl="revTx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A29B43-097C-45F7-BED4-1958BFDE58A5}" type="pres">
      <dgm:prSet presAssocID="{EA3A4899-9C55-49B4-9365-7AA8F84FA118}" presName="hierChild4" presStyleCnt="0"/>
      <dgm:spPr/>
    </dgm:pt>
    <dgm:pt modelId="{8C818F8D-831C-4F30-BDBD-CDB1F8258D4B}" type="pres">
      <dgm:prSet presAssocID="{15578B60-FA2D-42E7-B861-699678EC32F9}" presName="Name17" presStyleLbl="parChTrans1D3" presStyleIdx="1" presStyleCnt="3"/>
      <dgm:spPr/>
      <dgm:t>
        <a:bodyPr/>
        <a:lstStyle/>
        <a:p>
          <a:endParaRPr lang="en-US"/>
        </a:p>
      </dgm:t>
    </dgm:pt>
    <dgm:pt modelId="{EAAF1334-5E53-40ED-A6DB-8EA4A7AA3497}" type="pres">
      <dgm:prSet presAssocID="{0286B54F-97E7-4932-A61D-229571387F50}" presName="hierRoot3" presStyleCnt="0"/>
      <dgm:spPr/>
    </dgm:pt>
    <dgm:pt modelId="{5C28FD40-B4C3-43B5-AECF-DDCCA9545AB2}" type="pres">
      <dgm:prSet presAssocID="{0286B54F-97E7-4932-A61D-229571387F50}" presName="composite3" presStyleCnt="0"/>
      <dgm:spPr/>
    </dgm:pt>
    <dgm:pt modelId="{2700C4CA-6786-4F80-8BCA-D1073EBBD1F9}" type="pres">
      <dgm:prSet presAssocID="{0286B54F-97E7-4932-A61D-229571387F50}" presName="image3" presStyleLbl="node3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D823408E-9A74-409F-AFFC-1FA64E6BF363}" type="pres">
      <dgm:prSet presAssocID="{0286B54F-97E7-4932-A61D-229571387F50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7FF62C-7B93-48C6-94E8-0AA87D8E6A75}" type="pres">
      <dgm:prSet presAssocID="{0286B54F-97E7-4932-A61D-229571387F50}" presName="hierChild4" presStyleCnt="0"/>
      <dgm:spPr/>
    </dgm:pt>
    <dgm:pt modelId="{D783A7B4-C397-44E1-8F3F-F7A034D2BBA6}" type="pres">
      <dgm:prSet presAssocID="{97B84DE1-CDBA-48F3-8764-43F190D286A3}" presName="Name10" presStyleLbl="parChTrans1D2" presStyleIdx="1" presStyleCnt="2"/>
      <dgm:spPr/>
      <dgm:t>
        <a:bodyPr/>
        <a:lstStyle/>
        <a:p>
          <a:endParaRPr lang="en-US"/>
        </a:p>
      </dgm:t>
    </dgm:pt>
    <dgm:pt modelId="{D1FD7577-5D41-40EB-A5FE-500EE7CFA5A4}" type="pres">
      <dgm:prSet presAssocID="{86A7ADFE-F193-4CF7-91F4-9C29DBCC53D2}" presName="hierRoot2" presStyleCnt="0"/>
      <dgm:spPr/>
    </dgm:pt>
    <dgm:pt modelId="{1F6735B5-22A3-45BA-A3FE-C832563A4B6A}" type="pres">
      <dgm:prSet presAssocID="{86A7ADFE-F193-4CF7-91F4-9C29DBCC53D2}" presName="composite2" presStyleCnt="0"/>
      <dgm:spPr/>
    </dgm:pt>
    <dgm:pt modelId="{96735783-BCC5-40AD-8A33-33E4C95D2F56}" type="pres">
      <dgm:prSet presAssocID="{86A7ADFE-F193-4CF7-91F4-9C29DBCC53D2}" presName="image2" presStyleLbl="node2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B1966F8F-C888-4C84-A20D-FE4F40CC722B}" type="pres">
      <dgm:prSet presAssocID="{86A7ADFE-F193-4CF7-91F4-9C29DBCC53D2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748840-71DC-4EB6-8F21-D8404CD2B1F9}" type="pres">
      <dgm:prSet presAssocID="{86A7ADFE-F193-4CF7-91F4-9C29DBCC53D2}" presName="hierChild3" presStyleCnt="0"/>
      <dgm:spPr/>
    </dgm:pt>
    <dgm:pt modelId="{F7CF8BB3-C4D5-4D1D-81EC-D009A2B40068}" type="pres">
      <dgm:prSet presAssocID="{D782CFE9-AF06-4DCA-A65F-3FEBE2C92E0D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B04332F-E1B6-44C5-B247-CE566C2A748F}" type="pres">
      <dgm:prSet presAssocID="{8F66E3A4-62A3-4032-9AD9-E3DEA32E6D2B}" presName="hierRoot3" presStyleCnt="0"/>
      <dgm:spPr/>
    </dgm:pt>
    <dgm:pt modelId="{C72BB43D-B3B0-4DA5-99B0-9AEA55DB653D}" type="pres">
      <dgm:prSet presAssocID="{8F66E3A4-62A3-4032-9AD9-E3DEA32E6D2B}" presName="composite3" presStyleCnt="0"/>
      <dgm:spPr/>
    </dgm:pt>
    <dgm:pt modelId="{05224722-2747-4049-AAAF-34935C097355}" type="pres">
      <dgm:prSet presAssocID="{8F66E3A4-62A3-4032-9AD9-E3DEA32E6D2B}" presName="image3" presStyleLbl="node3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C51B356-3CF4-48B4-BD71-0FDC965C1695}" type="pres">
      <dgm:prSet presAssocID="{8F66E3A4-62A3-4032-9AD9-E3DEA32E6D2B}" presName="text3" presStyleLbl="revTx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2AF2B9-B61F-4B33-925C-4F6A0239FF98}" type="pres">
      <dgm:prSet presAssocID="{8F66E3A4-62A3-4032-9AD9-E3DEA32E6D2B}" presName="hierChild4" presStyleCnt="0"/>
      <dgm:spPr/>
    </dgm:pt>
  </dgm:ptLst>
  <dgm:cxnLst>
    <dgm:cxn modelId="{595FB9E6-C549-4B16-9056-979A2F8D8872}" type="presOf" srcId="{97B84DE1-CDBA-48F3-8764-43F190D286A3}" destId="{D783A7B4-C397-44E1-8F3F-F7A034D2BBA6}" srcOrd="0" destOrd="0" presId="urn:microsoft.com/office/officeart/2009/layout/CirclePictureHierarchy"/>
    <dgm:cxn modelId="{89074816-B4BC-4F7D-946F-358A85DE8EC3}" type="presOf" srcId="{9C12F625-CB53-448D-970C-C9DFD6F1A85B}" destId="{289444CF-15F6-4EA6-99DA-E2A1FD8102AF}" srcOrd="0" destOrd="0" presId="urn:microsoft.com/office/officeart/2009/layout/CirclePictureHierarchy"/>
    <dgm:cxn modelId="{A68B4542-8FF2-41D2-85D0-8A73F669CC85}" type="presOf" srcId="{83E74965-738A-430D-A9A0-D3A501396E01}" destId="{B206FC04-9916-4EA7-B410-EBAA4CC2F1E0}" srcOrd="0" destOrd="0" presId="urn:microsoft.com/office/officeart/2009/layout/CirclePictureHierarchy"/>
    <dgm:cxn modelId="{ADFD1A69-88F4-4972-8240-4EA8FF5597BB}" type="presOf" srcId="{476BAEA1-E7F1-45B4-9562-4F177CA0F6A3}" destId="{B8503236-48AF-4863-A8DB-D099972DD7B6}" srcOrd="0" destOrd="0" presId="urn:microsoft.com/office/officeart/2009/layout/CirclePictureHierarchy"/>
    <dgm:cxn modelId="{79643C8A-7E73-440C-BB3B-A1B72B90FDFF}" type="presOf" srcId="{0286B54F-97E7-4932-A61D-229571387F50}" destId="{D823408E-9A74-409F-AFFC-1FA64E6BF363}" srcOrd="0" destOrd="0" presId="urn:microsoft.com/office/officeart/2009/layout/CirclePictureHierarchy"/>
    <dgm:cxn modelId="{46940ACE-5E28-4CDD-8C06-A0FAB00D0593}" srcId="{9C12F625-CB53-448D-970C-C9DFD6F1A85B}" destId="{EA3A4899-9C55-49B4-9365-7AA8F84FA118}" srcOrd="0" destOrd="0" parTransId="{9B201689-3AFE-473B-8274-87E70FF1AF1E}" sibTransId="{C4F0CE93-E559-4080-A4F2-758B38C9C28A}"/>
    <dgm:cxn modelId="{E63570FA-D320-42D6-9D41-DCA5E70A25CE}" type="presOf" srcId="{8F66E3A4-62A3-4032-9AD9-E3DEA32E6D2B}" destId="{0C51B356-3CF4-48B4-BD71-0FDC965C1695}" srcOrd="0" destOrd="0" presId="urn:microsoft.com/office/officeart/2009/layout/CirclePictureHierarchy"/>
    <dgm:cxn modelId="{7F4B58A3-8153-4603-AA2C-233089B3EC89}" type="presOf" srcId="{EA3A4899-9C55-49B4-9365-7AA8F84FA118}" destId="{5171DE62-4E9B-46BB-A065-5C149AECD12C}" srcOrd="0" destOrd="0" presId="urn:microsoft.com/office/officeart/2009/layout/CirclePictureHierarchy"/>
    <dgm:cxn modelId="{D9CFD499-AD00-4D47-A2CD-E3C4E283760A}" type="presOf" srcId="{86A7ADFE-F193-4CF7-91F4-9C29DBCC53D2}" destId="{B1966F8F-C888-4C84-A20D-FE4F40CC722B}" srcOrd="0" destOrd="0" presId="urn:microsoft.com/office/officeart/2009/layout/CirclePictureHierarchy"/>
    <dgm:cxn modelId="{A6701F68-6F4C-4423-B99B-7573B41FC291}" srcId="{8886A417-C76D-420C-A78A-EF8F4BE1D7F2}" destId="{9C12F625-CB53-448D-970C-C9DFD6F1A85B}" srcOrd="0" destOrd="0" parTransId="{476BAEA1-E7F1-45B4-9562-4F177CA0F6A3}" sibTransId="{170F051A-5A7E-4FE0-ACF3-CB1A4E0D1854}"/>
    <dgm:cxn modelId="{5AF8516D-6ACD-4B25-9162-52909EEC9AC6}" type="presOf" srcId="{D782CFE9-AF06-4DCA-A65F-3FEBE2C92E0D}" destId="{F7CF8BB3-C4D5-4D1D-81EC-D009A2B40068}" srcOrd="0" destOrd="0" presId="urn:microsoft.com/office/officeart/2009/layout/CirclePictureHierarchy"/>
    <dgm:cxn modelId="{DFD9BEE3-CD78-4393-AD9F-1C441B10BF96}" type="presOf" srcId="{15578B60-FA2D-42E7-B861-699678EC32F9}" destId="{8C818F8D-831C-4F30-BDBD-CDB1F8258D4B}" srcOrd="0" destOrd="0" presId="urn:microsoft.com/office/officeart/2009/layout/CirclePictureHierarchy"/>
    <dgm:cxn modelId="{D3472159-2B9E-45B4-9C63-C5546FC8C0C2}" srcId="{8886A417-C76D-420C-A78A-EF8F4BE1D7F2}" destId="{86A7ADFE-F193-4CF7-91F4-9C29DBCC53D2}" srcOrd="1" destOrd="0" parTransId="{97B84DE1-CDBA-48F3-8764-43F190D286A3}" sibTransId="{D93C6B56-B545-4DC4-9DF4-5B1D7DF850B2}"/>
    <dgm:cxn modelId="{26CE7DE6-E05A-4E35-90BA-D88B9E1ADE34}" srcId="{9C12F625-CB53-448D-970C-C9DFD6F1A85B}" destId="{0286B54F-97E7-4932-A61D-229571387F50}" srcOrd="1" destOrd="0" parTransId="{15578B60-FA2D-42E7-B861-699678EC32F9}" sibTransId="{2128AFCD-7C06-4EEA-A4CE-A9F9F0C40E47}"/>
    <dgm:cxn modelId="{CD653F3E-C868-47A1-B3F2-938AA1821710}" type="presOf" srcId="{9B201689-3AFE-473B-8274-87E70FF1AF1E}" destId="{D88A4DF0-F1AD-4B0F-AE9C-46D57149E0C7}" srcOrd="0" destOrd="0" presId="urn:microsoft.com/office/officeart/2009/layout/CirclePictureHierarchy"/>
    <dgm:cxn modelId="{7A9FA192-FA6A-4002-ABE4-C0B4A44995F7}" type="presOf" srcId="{8886A417-C76D-420C-A78A-EF8F4BE1D7F2}" destId="{CECD2BB1-8F2A-4349-AB6D-A27069406C92}" srcOrd="0" destOrd="0" presId="urn:microsoft.com/office/officeart/2009/layout/CirclePictureHierarchy"/>
    <dgm:cxn modelId="{4687E8B7-BC46-43E5-A319-BF7968D4A3CC}" srcId="{83E74965-738A-430D-A9A0-D3A501396E01}" destId="{8886A417-C76D-420C-A78A-EF8F4BE1D7F2}" srcOrd="0" destOrd="0" parTransId="{8AD625B3-CF86-44D0-A961-FAF81E68D8BA}" sibTransId="{1ED2C5FF-C390-4039-8CD5-5A1CB9A2E371}"/>
    <dgm:cxn modelId="{9A58AD30-7722-45AC-BC1D-AB80D0D1CD50}" srcId="{86A7ADFE-F193-4CF7-91F4-9C29DBCC53D2}" destId="{8F66E3A4-62A3-4032-9AD9-E3DEA32E6D2B}" srcOrd="0" destOrd="0" parTransId="{D782CFE9-AF06-4DCA-A65F-3FEBE2C92E0D}" sibTransId="{83CD51F0-FCAD-4553-8464-19B4B8493C9E}"/>
    <dgm:cxn modelId="{9FA0F4E0-A1EF-4F3A-907B-CF5D5C434F04}" type="presParOf" srcId="{B206FC04-9916-4EA7-B410-EBAA4CC2F1E0}" destId="{8907E677-01A4-4C86-9A6A-DC8831FAF564}" srcOrd="0" destOrd="0" presId="urn:microsoft.com/office/officeart/2009/layout/CirclePictureHierarchy"/>
    <dgm:cxn modelId="{68C43BCD-2F8E-429D-878D-FBFAE7449FE6}" type="presParOf" srcId="{8907E677-01A4-4C86-9A6A-DC8831FAF564}" destId="{0ACB30A6-F764-4988-BEE5-F152E787E845}" srcOrd="0" destOrd="0" presId="urn:microsoft.com/office/officeart/2009/layout/CirclePictureHierarchy"/>
    <dgm:cxn modelId="{2C967280-127D-4AB8-8D90-4CF4FAC9E2C4}" type="presParOf" srcId="{0ACB30A6-F764-4988-BEE5-F152E787E845}" destId="{CEB3F3A3-0365-4A05-8010-1FD522EA47AE}" srcOrd="0" destOrd="0" presId="urn:microsoft.com/office/officeart/2009/layout/CirclePictureHierarchy"/>
    <dgm:cxn modelId="{69C90553-6866-479D-9C2D-CCA0D435D1D0}" type="presParOf" srcId="{0ACB30A6-F764-4988-BEE5-F152E787E845}" destId="{CECD2BB1-8F2A-4349-AB6D-A27069406C92}" srcOrd="1" destOrd="0" presId="urn:microsoft.com/office/officeart/2009/layout/CirclePictureHierarchy"/>
    <dgm:cxn modelId="{080C0428-9FD4-4518-8BD4-35960FACD869}" type="presParOf" srcId="{8907E677-01A4-4C86-9A6A-DC8831FAF564}" destId="{C18AC878-D9FC-48E3-96C3-1CF0A4DBD9DE}" srcOrd="1" destOrd="0" presId="urn:microsoft.com/office/officeart/2009/layout/CirclePictureHierarchy"/>
    <dgm:cxn modelId="{6BB51DC8-C726-4CF8-83E3-AA1D0FC68D30}" type="presParOf" srcId="{C18AC878-D9FC-48E3-96C3-1CF0A4DBD9DE}" destId="{B8503236-48AF-4863-A8DB-D099972DD7B6}" srcOrd="0" destOrd="0" presId="urn:microsoft.com/office/officeart/2009/layout/CirclePictureHierarchy"/>
    <dgm:cxn modelId="{042452BB-AD5B-45C1-B2A9-44EEA953F7B6}" type="presParOf" srcId="{C18AC878-D9FC-48E3-96C3-1CF0A4DBD9DE}" destId="{C595ADD6-9AE7-4124-A76F-9FE11FB35401}" srcOrd="1" destOrd="0" presId="urn:microsoft.com/office/officeart/2009/layout/CirclePictureHierarchy"/>
    <dgm:cxn modelId="{86672A17-50C8-4494-AA65-0BB1C6FDC2D7}" type="presParOf" srcId="{C595ADD6-9AE7-4124-A76F-9FE11FB35401}" destId="{E3CD734F-0DAD-45EC-88F3-24AAC15A1E3C}" srcOrd="0" destOrd="0" presId="urn:microsoft.com/office/officeart/2009/layout/CirclePictureHierarchy"/>
    <dgm:cxn modelId="{1DAA231D-A3DE-4533-9C43-D02C87CDC135}" type="presParOf" srcId="{E3CD734F-0DAD-45EC-88F3-24AAC15A1E3C}" destId="{9768C20F-9ADA-4AFA-B398-3FB70068D49D}" srcOrd="0" destOrd="0" presId="urn:microsoft.com/office/officeart/2009/layout/CirclePictureHierarchy"/>
    <dgm:cxn modelId="{9780EA3A-2918-4318-B08A-15C468445B9C}" type="presParOf" srcId="{E3CD734F-0DAD-45EC-88F3-24AAC15A1E3C}" destId="{289444CF-15F6-4EA6-99DA-E2A1FD8102AF}" srcOrd="1" destOrd="0" presId="urn:microsoft.com/office/officeart/2009/layout/CirclePictureHierarchy"/>
    <dgm:cxn modelId="{A3D821C2-94B5-4EF6-A860-15F3EAEE5E24}" type="presParOf" srcId="{C595ADD6-9AE7-4124-A76F-9FE11FB35401}" destId="{6A7B537C-3151-49F5-829A-52E0456F6363}" srcOrd="1" destOrd="0" presId="urn:microsoft.com/office/officeart/2009/layout/CirclePictureHierarchy"/>
    <dgm:cxn modelId="{27438AE8-F711-41FE-8815-9E49F33CC3DB}" type="presParOf" srcId="{6A7B537C-3151-49F5-829A-52E0456F6363}" destId="{D88A4DF0-F1AD-4B0F-AE9C-46D57149E0C7}" srcOrd="0" destOrd="0" presId="urn:microsoft.com/office/officeart/2009/layout/CirclePictureHierarchy"/>
    <dgm:cxn modelId="{8A3AE248-AA32-4524-9008-76F4B6474703}" type="presParOf" srcId="{6A7B537C-3151-49F5-829A-52E0456F6363}" destId="{894CD576-00C5-46FC-82E1-813FF4FB643B}" srcOrd="1" destOrd="0" presId="urn:microsoft.com/office/officeart/2009/layout/CirclePictureHierarchy"/>
    <dgm:cxn modelId="{A1015CA2-4B71-4DF3-B677-48691D5BBD65}" type="presParOf" srcId="{894CD576-00C5-46FC-82E1-813FF4FB643B}" destId="{475D060D-C13B-4C0B-AD50-4A103BCBF873}" srcOrd="0" destOrd="0" presId="urn:microsoft.com/office/officeart/2009/layout/CirclePictureHierarchy"/>
    <dgm:cxn modelId="{1DE4D659-DB97-4DC0-8E95-9D124B0ADE95}" type="presParOf" srcId="{475D060D-C13B-4C0B-AD50-4A103BCBF873}" destId="{27E1F2F1-918A-40C0-BD4B-0860A33B3E1C}" srcOrd="0" destOrd="0" presId="urn:microsoft.com/office/officeart/2009/layout/CirclePictureHierarchy"/>
    <dgm:cxn modelId="{26D88459-79B7-4C17-AD3F-71E0A1641892}" type="presParOf" srcId="{475D060D-C13B-4C0B-AD50-4A103BCBF873}" destId="{5171DE62-4E9B-46BB-A065-5C149AECD12C}" srcOrd="1" destOrd="0" presId="urn:microsoft.com/office/officeart/2009/layout/CirclePictureHierarchy"/>
    <dgm:cxn modelId="{4D9AF06B-FC35-443C-821F-37B42AB47571}" type="presParOf" srcId="{894CD576-00C5-46FC-82E1-813FF4FB643B}" destId="{C1A29B43-097C-45F7-BED4-1958BFDE58A5}" srcOrd="1" destOrd="0" presId="urn:microsoft.com/office/officeart/2009/layout/CirclePictureHierarchy"/>
    <dgm:cxn modelId="{FA03DDF3-1CF9-41F0-9B8F-0A88822B802B}" type="presParOf" srcId="{6A7B537C-3151-49F5-829A-52E0456F6363}" destId="{8C818F8D-831C-4F30-BDBD-CDB1F8258D4B}" srcOrd="2" destOrd="0" presId="urn:microsoft.com/office/officeart/2009/layout/CirclePictureHierarchy"/>
    <dgm:cxn modelId="{25EE7B37-07A6-45F2-9EB5-CAE49C44F35E}" type="presParOf" srcId="{6A7B537C-3151-49F5-829A-52E0456F6363}" destId="{EAAF1334-5E53-40ED-A6DB-8EA4A7AA3497}" srcOrd="3" destOrd="0" presId="urn:microsoft.com/office/officeart/2009/layout/CirclePictureHierarchy"/>
    <dgm:cxn modelId="{B150A11E-906D-497B-B7F8-BCD3026A28D4}" type="presParOf" srcId="{EAAF1334-5E53-40ED-A6DB-8EA4A7AA3497}" destId="{5C28FD40-B4C3-43B5-AECF-DDCCA9545AB2}" srcOrd="0" destOrd="0" presId="urn:microsoft.com/office/officeart/2009/layout/CirclePictureHierarchy"/>
    <dgm:cxn modelId="{A9A9A51C-ADE0-4619-A982-3D2EA5289DCD}" type="presParOf" srcId="{5C28FD40-B4C3-43B5-AECF-DDCCA9545AB2}" destId="{2700C4CA-6786-4F80-8BCA-D1073EBBD1F9}" srcOrd="0" destOrd="0" presId="urn:microsoft.com/office/officeart/2009/layout/CirclePictureHierarchy"/>
    <dgm:cxn modelId="{084EC708-3E88-48C6-BE77-6E11ABB61C3A}" type="presParOf" srcId="{5C28FD40-B4C3-43B5-AECF-DDCCA9545AB2}" destId="{D823408E-9A74-409F-AFFC-1FA64E6BF363}" srcOrd="1" destOrd="0" presId="urn:microsoft.com/office/officeart/2009/layout/CirclePictureHierarchy"/>
    <dgm:cxn modelId="{7DBD3EE4-6839-48AB-AF1B-699B859A5484}" type="presParOf" srcId="{EAAF1334-5E53-40ED-A6DB-8EA4A7AA3497}" destId="{A17FF62C-7B93-48C6-94E8-0AA87D8E6A75}" srcOrd="1" destOrd="0" presId="urn:microsoft.com/office/officeart/2009/layout/CirclePictureHierarchy"/>
    <dgm:cxn modelId="{A3C49338-3A57-43F2-BF87-A3C2B398FD40}" type="presParOf" srcId="{C18AC878-D9FC-48E3-96C3-1CF0A4DBD9DE}" destId="{D783A7B4-C397-44E1-8F3F-F7A034D2BBA6}" srcOrd="2" destOrd="0" presId="urn:microsoft.com/office/officeart/2009/layout/CirclePictureHierarchy"/>
    <dgm:cxn modelId="{AD964A50-8A60-4737-8B7C-A485A81F6E2E}" type="presParOf" srcId="{C18AC878-D9FC-48E3-96C3-1CF0A4DBD9DE}" destId="{D1FD7577-5D41-40EB-A5FE-500EE7CFA5A4}" srcOrd="3" destOrd="0" presId="urn:microsoft.com/office/officeart/2009/layout/CirclePictureHierarchy"/>
    <dgm:cxn modelId="{ECF93119-DC2A-4041-AB07-D5D0CCBF4F18}" type="presParOf" srcId="{D1FD7577-5D41-40EB-A5FE-500EE7CFA5A4}" destId="{1F6735B5-22A3-45BA-A3FE-C832563A4B6A}" srcOrd="0" destOrd="0" presId="urn:microsoft.com/office/officeart/2009/layout/CirclePictureHierarchy"/>
    <dgm:cxn modelId="{9D634574-7004-4074-BA55-7316E6A43C30}" type="presParOf" srcId="{1F6735B5-22A3-45BA-A3FE-C832563A4B6A}" destId="{96735783-BCC5-40AD-8A33-33E4C95D2F56}" srcOrd="0" destOrd="0" presId="urn:microsoft.com/office/officeart/2009/layout/CirclePictureHierarchy"/>
    <dgm:cxn modelId="{1D47C7FD-9F16-4152-A0B6-0EDC70A2D9EC}" type="presParOf" srcId="{1F6735B5-22A3-45BA-A3FE-C832563A4B6A}" destId="{B1966F8F-C888-4C84-A20D-FE4F40CC722B}" srcOrd="1" destOrd="0" presId="urn:microsoft.com/office/officeart/2009/layout/CirclePictureHierarchy"/>
    <dgm:cxn modelId="{5ABAD1DB-9652-426B-B931-B5BD8376C36D}" type="presParOf" srcId="{D1FD7577-5D41-40EB-A5FE-500EE7CFA5A4}" destId="{B3748840-71DC-4EB6-8F21-D8404CD2B1F9}" srcOrd="1" destOrd="0" presId="urn:microsoft.com/office/officeart/2009/layout/CirclePictureHierarchy"/>
    <dgm:cxn modelId="{80F43EC3-4A4B-491B-ABE7-3A325E771772}" type="presParOf" srcId="{B3748840-71DC-4EB6-8F21-D8404CD2B1F9}" destId="{F7CF8BB3-C4D5-4D1D-81EC-D009A2B40068}" srcOrd="0" destOrd="0" presId="urn:microsoft.com/office/officeart/2009/layout/CirclePictureHierarchy"/>
    <dgm:cxn modelId="{628CB95F-CCCA-47F5-A5DF-50D6728C5982}" type="presParOf" srcId="{B3748840-71DC-4EB6-8F21-D8404CD2B1F9}" destId="{DB04332F-E1B6-44C5-B247-CE566C2A748F}" srcOrd="1" destOrd="0" presId="urn:microsoft.com/office/officeart/2009/layout/CirclePictureHierarchy"/>
    <dgm:cxn modelId="{D756A655-E9E4-41E6-B230-12FA6D180831}" type="presParOf" srcId="{DB04332F-E1B6-44C5-B247-CE566C2A748F}" destId="{C72BB43D-B3B0-4DA5-99B0-9AEA55DB653D}" srcOrd="0" destOrd="0" presId="urn:microsoft.com/office/officeart/2009/layout/CirclePictureHierarchy"/>
    <dgm:cxn modelId="{9B99C907-FCEE-43DA-88CC-F12F8582264E}" type="presParOf" srcId="{C72BB43D-B3B0-4DA5-99B0-9AEA55DB653D}" destId="{05224722-2747-4049-AAAF-34935C097355}" srcOrd="0" destOrd="0" presId="urn:microsoft.com/office/officeart/2009/layout/CirclePictureHierarchy"/>
    <dgm:cxn modelId="{7E037243-885B-41B6-B3A5-A2EEE7748498}" type="presParOf" srcId="{C72BB43D-B3B0-4DA5-99B0-9AEA55DB653D}" destId="{0C51B356-3CF4-48B4-BD71-0FDC965C1695}" srcOrd="1" destOrd="0" presId="urn:microsoft.com/office/officeart/2009/layout/CirclePictureHierarchy"/>
    <dgm:cxn modelId="{D6D4C3DD-A95F-4448-B950-E83BEA47A942}" type="presParOf" srcId="{DB04332F-E1B6-44C5-B247-CE566C2A748F}" destId="{932AF2B9-B61F-4B33-925C-4F6A0239FF9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F8BB3-C4D5-4D1D-81EC-D009A2B40068}">
      <dsp:nvSpPr>
        <dsp:cNvPr id="0" name=""/>
        <dsp:cNvSpPr/>
      </dsp:nvSpPr>
      <dsp:spPr>
        <a:xfrm>
          <a:off x="4033998" y="2154035"/>
          <a:ext cx="91440" cy="214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185"/>
              </a:lnTo>
            </a:path>
          </a:pathLst>
        </a:custGeom>
        <a:noFill/>
        <a:ln w="15875" cap="rnd" cmpd="sng" algn="ctr">
          <a:solidFill>
            <a:schemeClr val="tx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3A7B4-C397-44E1-8F3F-F7A034D2BBA6}">
      <dsp:nvSpPr>
        <dsp:cNvPr id="0" name=""/>
        <dsp:cNvSpPr/>
      </dsp:nvSpPr>
      <dsp:spPr>
        <a:xfrm>
          <a:off x="2280176" y="1259896"/>
          <a:ext cx="1799541" cy="214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942"/>
              </a:lnTo>
              <a:lnTo>
                <a:pt x="1799541" y="107942"/>
              </a:lnTo>
              <a:lnTo>
                <a:pt x="1799541" y="214185"/>
              </a:lnTo>
            </a:path>
          </a:pathLst>
        </a:custGeom>
        <a:noFill/>
        <a:ln w="15875" cap="rnd" cmpd="sng" algn="ctr">
          <a:solidFill>
            <a:schemeClr val="tx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18F8D-831C-4F30-BDBD-CDB1F8258D4B}">
      <dsp:nvSpPr>
        <dsp:cNvPr id="0" name=""/>
        <dsp:cNvSpPr/>
      </dsp:nvSpPr>
      <dsp:spPr>
        <a:xfrm>
          <a:off x="1160588" y="2154035"/>
          <a:ext cx="1049259" cy="214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942"/>
              </a:lnTo>
              <a:lnTo>
                <a:pt x="1049259" y="107942"/>
              </a:lnTo>
              <a:lnTo>
                <a:pt x="1049259" y="214185"/>
              </a:lnTo>
            </a:path>
          </a:pathLst>
        </a:custGeom>
        <a:noFill/>
        <a:ln w="15875" cap="rnd" cmpd="sng" algn="ctr">
          <a:solidFill>
            <a:schemeClr val="tx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A4DF0-F1AD-4B0F-AE9C-46D57149E0C7}">
      <dsp:nvSpPr>
        <dsp:cNvPr id="0" name=""/>
        <dsp:cNvSpPr/>
      </dsp:nvSpPr>
      <dsp:spPr>
        <a:xfrm>
          <a:off x="339976" y="2154035"/>
          <a:ext cx="820611" cy="214185"/>
        </a:xfrm>
        <a:custGeom>
          <a:avLst/>
          <a:gdLst/>
          <a:ahLst/>
          <a:cxnLst/>
          <a:rect l="0" t="0" r="0" b="0"/>
          <a:pathLst>
            <a:path>
              <a:moveTo>
                <a:pt x="820611" y="0"/>
              </a:moveTo>
              <a:lnTo>
                <a:pt x="820611" y="107942"/>
              </a:lnTo>
              <a:lnTo>
                <a:pt x="0" y="107942"/>
              </a:lnTo>
              <a:lnTo>
                <a:pt x="0" y="214185"/>
              </a:lnTo>
            </a:path>
          </a:pathLst>
        </a:custGeom>
        <a:noFill/>
        <a:ln w="15875" cap="rnd" cmpd="sng" algn="ctr">
          <a:solidFill>
            <a:schemeClr val="tx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03236-48AF-4863-A8DB-D099972DD7B6}">
      <dsp:nvSpPr>
        <dsp:cNvPr id="0" name=""/>
        <dsp:cNvSpPr/>
      </dsp:nvSpPr>
      <dsp:spPr>
        <a:xfrm>
          <a:off x="1160588" y="1259896"/>
          <a:ext cx="1119588" cy="214185"/>
        </a:xfrm>
        <a:custGeom>
          <a:avLst/>
          <a:gdLst/>
          <a:ahLst/>
          <a:cxnLst/>
          <a:rect l="0" t="0" r="0" b="0"/>
          <a:pathLst>
            <a:path>
              <a:moveTo>
                <a:pt x="1119588" y="0"/>
              </a:moveTo>
              <a:lnTo>
                <a:pt x="1119588" y="107942"/>
              </a:lnTo>
              <a:lnTo>
                <a:pt x="0" y="107942"/>
              </a:lnTo>
              <a:lnTo>
                <a:pt x="0" y="214185"/>
              </a:lnTo>
            </a:path>
          </a:pathLst>
        </a:custGeom>
        <a:noFill/>
        <a:ln w="15875" cap="rnd" cmpd="sng" algn="ctr">
          <a:solidFill>
            <a:schemeClr val="tx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3F3A3-0365-4A05-8010-1FD522EA47AE}">
      <dsp:nvSpPr>
        <dsp:cNvPr id="0" name=""/>
        <dsp:cNvSpPr/>
      </dsp:nvSpPr>
      <dsp:spPr>
        <a:xfrm>
          <a:off x="1940200" y="579943"/>
          <a:ext cx="679953" cy="6799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D2BB1-8F2A-4349-AB6D-A27069406C92}">
      <dsp:nvSpPr>
        <dsp:cNvPr id="0" name=""/>
        <dsp:cNvSpPr/>
      </dsp:nvSpPr>
      <dsp:spPr>
        <a:xfrm>
          <a:off x="2720810" y="594943"/>
          <a:ext cx="2389838" cy="67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Prakasam</a:t>
          </a:r>
          <a:r>
            <a:rPr lang="en-US" sz="1400" kern="1200" dirty="0" smtClean="0"/>
            <a:t> Barrage</a:t>
          </a:r>
          <a:endParaRPr lang="en-US" sz="1400" kern="1200" dirty="0"/>
        </a:p>
      </dsp:txBody>
      <dsp:txXfrm>
        <a:off x="2720810" y="594943"/>
        <a:ext cx="2389838" cy="679953"/>
      </dsp:txXfrm>
    </dsp:sp>
    <dsp:sp modelId="{9768C20F-9ADA-4AFA-B398-3FB70068D49D}">
      <dsp:nvSpPr>
        <dsp:cNvPr id="0" name=""/>
        <dsp:cNvSpPr/>
      </dsp:nvSpPr>
      <dsp:spPr>
        <a:xfrm>
          <a:off x="820611" y="1474081"/>
          <a:ext cx="679953" cy="679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444CF-15F6-4EA6-99DA-E2A1FD8102AF}">
      <dsp:nvSpPr>
        <dsp:cNvPr id="0" name=""/>
        <dsp:cNvSpPr/>
      </dsp:nvSpPr>
      <dsp:spPr>
        <a:xfrm>
          <a:off x="1503736" y="1473231"/>
          <a:ext cx="1477225" cy="67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Location 1</a:t>
          </a:r>
          <a:endParaRPr lang="en-US" sz="1400" kern="1200" dirty="0"/>
        </a:p>
      </dsp:txBody>
      <dsp:txXfrm>
        <a:off x="1503736" y="1473231"/>
        <a:ext cx="1477225" cy="679953"/>
      </dsp:txXfrm>
    </dsp:sp>
    <dsp:sp modelId="{27E1F2F1-918A-40C0-BD4B-0860A33B3E1C}">
      <dsp:nvSpPr>
        <dsp:cNvPr id="0" name=""/>
        <dsp:cNvSpPr/>
      </dsp:nvSpPr>
      <dsp:spPr>
        <a:xfrm>
          <a:off x="0" y="2368220"/>
          <a:ext cx="679953" cy="679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1DE62-4E9B-46BB-A065-5C149AECD12C}">
      <dsp:nvSpPr>
        <dsp:cNvPr id="0" name=""/>
        <dsp:cNvSpPr/>
      </dsp:nvSpPr>
      <dsp:spPr>
        <a:xfrm>
          <a:off x="679953" y="2366520"/>
          <a:ext cx="1019929" cy="67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Child Location 1</a:t>
          </a:r>
          <a:endParaRPr lang="en-US" sz="1400" kern="1200" dirty="0"/>
        </a:p>
      </dsp:txBody>
      <dsp:txXfrm>
        <a:off x="679953" y="2366520"/>
        <a:ext cx="1019929" cy="679953"/>
      </dsp:txXfrm>
    </dsp:sp>
    <dsp:sp modelId="{2700C4CA-6786-4F80-8BCA-D1073EBBD1F9}">
      <dsp:nvSpPr>
        <dsp:cNvPr id="0" name=""/>
        <dsp:cNvSpPr/>
      </dsp:nvSpPr>
      <dsp:spPr>
        <a:xfrm>
          <a:off x="1869871" y="2368220"/>
          <a:ext cx="679953" cy="679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3408E-9A74-409F-AFFC-1FA64E6BF363}">
      <dsp:nvSpPr>
        <dsp:cNvPr id="0" name=""/>
        <dsp:cNvSpPr/>
      </dsp:nvSpPr>
      <dsp:spPr>
        <a:xfrm>
          <a:off x="2549824" y="2366520"/>
          <a:ext cx="1019929" cy="67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Child Location 2</a:t>
          </a:r>
          <a:endParaRPr lang="en-US" sz="1400" kern="1200" dirty="0"/>
        </a:p>
      </dsp:txBody>
      <dsp:txXfrm>
        <a:off x="2549824" y="2366520"/>
        <a:ext cx="1019929" cy="679953"/>
      </dsp:txXfrm>
    </dsp:sp>
    <dsp:sp modelId="{96735783-BCC5-40AD-8A33-33E4C95D2F56}">
      <dsp:nvSpPr>
        <dsp:cNvPr id="0" name=""/>
        <dsp:cNvSpPr/>
      </dsp:nvSpPr>
      <dsp:spPr>
        <a:xfrm>
          <a:off x="3739742" y="1474081"/>
          <a:ext cx="679953" cy="679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66F8F-C888-4C84-A20D-FE4F40CC722B}">
      <dsp:nvSpPr>
        <dsp:cNvPr id="0" name=""/>
        <dsp:cNvSpPr/>
      </dsp:nvSpPr>
      <dsp:spPr>
        <a:xfrm>
          <a:off x="4419695" y="1472381"/>
          <a:ext cx="1019929" cy="67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Location 2</a:t>
          </a:r>
          <a:endParaRPr lang="en-US" sz="1400" kern="1200" dirty="0"/>
        </a:p>
      </dsp:txBody>
      <dsp:txXfrm>
        <a:off x="4419695" y="1472381"/>
        <a:ext cx="1019929" cy="679953"/>
      </dsp:txXfrm>
    </dsp:sp>
    <dsp:sp modelId="{05224722-2747-4049-AAAF-34935C097355}">
      <dsp:nvSpPr>
        <dsp:cNvPr id="0" name=""/>
        <dsp:cNvSpPr/>
      </dsp:nvSpPr>
      <dsp:spPr>
        <a:xfrm>
          <a:off x="3739742" y="2368220"/>
          <a:ext cx="679953" cy="679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1B356-3CF4-48B4-BD71-0FDC965C1695}">
      <dsp:nvSpPr>
        <dsp:cNvPr id="0" name=""/>
        <dsp:cNvSpPr/>
      </dsp:nvSpPr>
      <dsp:spPr>
        <a:xfrm>
          <a:off x="4419695" y="2366520"/>
          <a:ext cx="1019929" cy="67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Child Location 1</a:t>
          </a:r>
          <a:endParaRPr lang="en-US" sz="1400" kern="1200" dirty="0"/>
        </a:p>
      </dsp:txBody>
      <dsp:txXfrm>
        <a:off x="4419695" y="2366520"/>
        <a:ext cx="1019929" cy="679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3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74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952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09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4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1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5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2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1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8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12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8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4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23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doku_solving_algorithms" TargetMode="External"/><Relationship Id="rId2" Type="http://schemas.openxmlformats.org/officeDocument/2006/relationships/hyperlink" Target="https://en.wikipedia.org/wiki/Depth-first_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pas.uwasa.fi/~timan/sudoku/" TargetMode="External"/><Relationship Id="rId5" Type="http://schemas.openxmlformats.org/officeDocument/2006/relationships/hyperlink" Target="http://iwm.vassarlabs.com/rmc" TargetMode="External"/><Relationship Id="rId4" Type="http://schemas.openxmlformats.org/officeDocument/2006/relationships/hyperlink" Target="http://www.csc.kth.se/utbildning/kth/kurser/DD143X/dkand12/Group6Alexander/final/Patrik_Berggren_David_Nilsson.report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dd-pandey/sudokuSolverDFS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iwm.vassarlabs.com/rmc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Sudoku Solver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Siddharth Pandey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88" y="4918731"/>
            <a:ext cx="6828486" cy="176415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04451" y="1677537"/>
            <a:ext cx="5439626" cy="3626417"/>
            <a:chOff x="1207751" y="1017137"/>
            <a:chExt cx="5439626" cy="3626417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341363462"/>
                </p:ext>
              </p:extLst>
            </p:nvPr>
          </p:nvGraphicFramePr>
          <p:xfrm>
            <a:off x="1207752" y="1017137"/>
            <a:ext cx="5439625" cy="36264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8" name="Curved Connector 7"/>
            <p:cNvCxnSpPr/>
            <p:nvPr/>
          </p:nvCxnSpPr>
          <p:spPr>
            <a:xfrm rot="5400000" flipH="1" flipV="1">
              <a:off x="1125472" y="2799724"/>
              <a:ext cx="1004550" cy="839991"/>
            </a:xfrm>
            <a:prstGeom prst="curvedConnector3">
              <a:avLst>
                <a:gd name="adj1" fmla="val 108482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0800000">
              <a:off x="2705100" y="2830346"/>
              <a:ext cx="723900" cy="585955"/>
            </a:xfrm>
            <a:prstGeom prst="curvedConnector3">
              <a:avLst>
                <a:gd name="adj1" fmla="val 8333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5400000" flipH="1" flipV="1">
              <a:off x="4871005" y="2997530"/>
              <a:ext cx="891649" cy="557282"/>
            </a:xfrm>
            <a:prstGeom prst="curvedConnector3">
              <a:avLst>
                <a:gd name="adj1" fmla="val 1439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flipV="1">
              <a:off x="2362200" y="1968500"/>
              <a:ext cx="704849" cy="4953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3835401" y="2070100"/>
              <a:ext cx="1481429" cy="3937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3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Value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32200"/>
            <a:ext cx="2908300" cy="2181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99" y="3641725"/>
            <a:ext cx="3269751" cy="217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8674" y="591820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High Inflow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288698" y="59182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Low Inflow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10000" y="2540000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Instantaneous flow at child rivulets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57368" y="2401500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+</a:t>
            </a:r>
            <a:endParaRPr 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03800" y="2539999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Travel time to </a:t>
            </a:r>
            <a:r>
              <a:rPr lang="en-US" dirty="0" err="1" smtClean="0"/>
              <a:t>Prakasam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84697" y="2401500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5883" y="2539999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flow at time </a:t>
            </a:r>
            <a:r>
              <a:rPr lang="en-US" b="1" dirty="0" smtClean="0"/>
              <a:t>t</a:t>
            </a:r>
            <a:r>
              <a:rPr lang="en-US" baseline="60000" dirty="0" smtClean="0"/>
              <a:t>o</a:t>
            </a:r>
            <a:endParaRPr lang="en-US" baseline="60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683" y="5051425"/>
            <a:ext cx="3352800" cy="5143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39494" y="3389729"/>
            <a:ext cx="3620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Helps government decide whether to step up, down or </a:t>
            </a:r>
            <a:r>
              <a:rPr lang="en-US" dirty="0" smtClean="0"/>
              <a:t>stop the </a:t>
            </a:r>
            <a:r>
              <a:rPr lang="en-US" dirty="0" smtClean="0"/>
              <a:t>inflow </a:t>
            </a:r>
            <a:r>
              <a:rPr lang="en-US" dirty="0" smtClean="0"/>
              <a:t>to barrage </a:t>
            </a:r>
            <a:r>
              <a:rPr lang="en-US" dirty="0" smtClean="0"/>
              <a:t>to </a:t>
            </a:r>
            <a:r>
              <a:rPr lang="en-US" b="1" dirty="0" smtClean="0"/>
              <a:t>suffice utilization</a:t>
            </a:r>
            <a:r>
              <a:rPr lang="en-US" dirty="0" smtClean="0"/>
              <a:t> needs  and </a:t>
            </a:r>
            <a:r>
              <a:rPr lang="en-US" b="1" dirty="0"/>
              <a:t>a</a:t>
            </a:r>
            <a:r>
              <a:rPr lang="en-US" b="1" dirty="0" smtClean="0"/>
              <a:t>void flooding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07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and Links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en.wikipedia.org/wiki/Depth-first_search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en.wikipedia.org/wiki/Sudoku_solving_algorithms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www.csc.kth.se/utbildning/kth/kurser/DD143X/dkand12/Group6Alexander/final/Patrik_Berggren_David_Nilsson.report.pdf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iwm.vassarlabs.com/rmc</a:t>
            </a:r>
            <a:endParaRPr lang="en-US" dirty="0" smtClean="0"/>
          </a:p>
          <a:p>
            <a:r>
              <a:rPr lang="en-US" dirty="0">
                <a:hlinkClick r:id="rId6"/>
              </a:rPr>
              <a:t>http://lipas.uwasa.fi/~timan/sudoku/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0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Repository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https://github.com/sidd-pandey/sudokuSolverDFS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895138"/>
            <a:ext cx="5157085" cy="158301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Current</a:t>
            </a:r>
          </a:p>
          <a:p>
            <a:r>
              <a:rPr lang="en-US" dirty="0" smtClean="0"/>
              <a:t>Master student at NUS ISS Knowledge Engineering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74016" y="4258531"/>
            <a:ext cx="4629051" cy="1011125"/>
            <a:chOff x="818712" y="4548131"/>
            <a:chExt cx="7441269" cy="1625398"/>
          </a:xfrm>
          <a:solidFill>
            <a:schemeClr val="tx1"/>
          </a:solidFill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12" y="4548132"/>
              <a:ext cx="3834920" cy="1625397"/>
            </a:xfrm>
            <a:prstGeom prst="rect">
              <a:avLst/>
            </a:prstGeom>
            <a:grpFill/>
            <a:ln w="762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632" y="4548131"/>
              <a:ext cx="3606349" cy="1625397"/>
            </a:xfrm>
            <a:prstGeom prst="rect">
              <a:avLst/>
            </a:prstGeom>
            <a:grpFill/>
            <a:ln w="76200">
              <a:solidFill>
                <a:schemeClr val="tx1"/>
              </a:solidFill>
            </a:ln>
          </p:spPr>
        </p:pic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6528219" y="2895138"/>
            <a:ext cx="5157085" cy="135119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Previous</a:t>
            </a:r>
          </a:p>
          <a:p>
            <a:r>
              <a:rPr lang="en-US" dirty="0" smtClean="0"/>
              <a:t>Software engineer at Vassar Labs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38" y="4247535"/>
            <a:ext cx="3427150" cy="1034999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53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83" y="2635624"/>
            <a:ext cx="6780795" cy="36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973329"/>
            <a:ext cx="5262020" cy="29617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973329"/>
            <a:ext cx="4915438" cy="29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First 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910028"/>
            <a:ext cx="3508589" cy="2951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82" y="2222287"/>
            <a:ext cx="4780108" cy="2163412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82" y="4670804"/>
            <a:ext cx="4780108" cy="19416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0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Algorithm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857" y="3762594"/>
            <a:ext cx="5384738" cy="1286919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4" y="2463759"/>
            <a:ext cx="5861256" cy="4050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62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in Sudoku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3085" y="2665926"/>
            <a:ext cx="10530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Puzzle </a:t>
            </a:r>
            <a:r>
              <a:rPr lang="en-US" dirty="0" smtClean="0">
                <a:latin typeface="Consolas" panose="020B0609020204030204" pitchFamily="49" charset="0"/>
              </a:rPr>
              <a:t>DFS(puzzle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(</a:t>
            </a:r>
            <a:r>
              <a:rPr lang="en-US" dirty="0" err="1">
                <a:latin typeface="Consolas" panose="020B0609020204030204" pitchFamily="49" charset="0"/>
              </a:rPr>
              <a:t>x,y</a:t>
            </a:r>
            <a:r>
              <a:rPr lang="en-US" dirty="0">
                <a:latin typeface="Consolas" panose="020B0609020204030204" pitchFamily="49" charset="0"/>
              </a:rPr>
              <a:t>) =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findSquare</a:t>
            </a:r>
            <a:r>
              <a:rPr lang="en-US" dirty="0">
                <a:latin typeface="Consolas" panose="020B0609020204030204" pitchFamily="49" charset="0"/>
              </a:rPr>
              <a:t>(puzzle)            </a:t>
            </a:r>
            <a:r>
              <a:rPr lang="en-US" dirty="0" smtClean="0">
                <a:latin typeface="Consolas" panose="020B0609020204030204" pitchFamily="49" charset="0"/>
              </a:rPr>
              <a:t>//</a:t>
            </a:r>
            <a:r>
              <a:rPr lang="en-US" dirty="0">
                <a:latin typeface="Consolas" panose="020B0609020204030204" pitchFamily="49" charset="0"/>
              </a:rPr>
              <a:t>Find square with least candidates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for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in puzzle[y][x].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possibilities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smtClean="0">
                <a:latin typeface="Consolas" panose="020B0609020204030204" pitchFamily="49" charset="0"/>
              </a:rPr>
              <a:t>//</a:t>
            </a:r>
            <a:r>
              <a:rPr lang="en-US" dirty="0">
                <a:latin typeface="Consolas" panose="020B0609020204030204" pitchFamily="49" charset="0"/>
              </a:rPr>
              <a:t>Loop through possible candidates</a:t>
            </a:r>
          </a:p>
          <a:p>
            <a:r>
              <a:rPr lang="en-US" dirty="0">
                <a:latin typeface="Consolas" panose="020B0609020204030204" pitchFamily="49" charset="0"/>
              </a:rPr>
              <a:t>    puzzle[y][x] =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						//</a:t>
            </a:r>
            <a:r>
              <a:rPr lang="en-US" dirty="0">
                <a:latin typeface="Consolas" panose="020B0609020204030204" pitchFamily="49" charset="0"/>
              </a:rPr>
              <a:t>Assign guess</a:t>
            </a:r>
          </a:p>
          <a:p>
            <a:r>
              <a:rPr lang="en-US" dirty="0">
                <a:latin typeface="Consolas" panose="020B0609020204030204" pitchFamily="49" charset="0"/>
              </a:rPr>
              <a:t>    puzzle’ =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DFS</a:t>
            </a:r>
            <a:r>
              <a:rPr lang="en-US" dirty="0" smtClean="0">
                <a:latin typeface="Consolas" panose="020B0609020204030204" pitchFamily="49" charset="0"/>
              </a:rPr>
              <a:t>(puzzle</a:t>
            </a:r>
            <a:r>
              <a:rPr lang="en-US" dirty="0">
                <a:latin typeface="Consolas" panose="020B0609020204030204" pitchFamily="49" charset="0"/>
              </a:rPr>
              <a:t>)         </a:t>
            </a:r>
            <a:r>
              <a:rPr lang="en-US" dirty="0" smtClean="0">
                <a:latin typeface="Consolas" panose="020B0609020204030204" pitchFamily="49" charset="0"/>
              </a:rPr>
              <a:t>  		//</a:t>
            </a:r>
            <a:r>
              <a:rPr lang="en-US" dirty="0">
                <a:latin typeface="Consolas" panose="020B0609020204030204" pitchFamily="49" charset="0"/>
              </a:rPr>
              <a:t>Recursion </a:t>
            </a:r>
            <a:r>
              <a:rPr lang="en-US" dirty="0" smtClean="0">
                <a:latin typeface="Consolas" panose="020B0609020204030204" pitchFamily="49" charset="0"/>
              </a:rPr>
              <a:t>step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if(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isValidAndComplete</a:t>
            </a:r>
            <a:r>
              <a:rPr lang="en-US" dirty="0" smtClean="0">
                <a:latin typeface="Consolas" panose="020B0609020204030204" pitchFamily="49" charset="0"/>
              </a:rPr>
              <a:t>(puzzle’))   	//Check if guess lead to solution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  </a:t>
            </a:r>
            <a:r>
              <a:rPr lang="en-US" dirty="0">
                <a:latin typeface="Consolas" panose="020B0609020204030204" pitchFamily="49" charset="0"/>
              </a:rPr>
              <a:t>return puzzle’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								    		//</a:t>
            </a:r>
            <a:r>
              <a:rPr lang="en-US" dirty="0">
                <a:latin typeface="Consolas" panose="020B0609020204030204" pitchFamily="49" charset="0"/>
              </a:rPr>
              <a:t>else continue with the guessing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return </a:t>
            </a:r>
            <a:r>
              <a:rPr lang="en-US" dirty="0">
                <a:latin typeface="Consolas" panose="020B0609020204030204" pitchFamily="49" charset="0"/>
              </a:rPr>
              <a:t>null                         </a:t>
            </a:r>
            <a:r>
              <a:rPr lang="en-US" dirty="0" smtClean="0">
                <a:latin typeface="Consolas" panose="020B0609020204030204" pitchFamily="49" charset="0"/>
              </a:rPr>
              <a:t>  //</a:t>
            </a:r>
            <a:r>
              <a:rPr lang="en-US" dirty="0">
                <a:latin typeface="Consolas" panose="020B0609020204030204" pitchFamily="49" charset="0"/>
              </a:rPr>
              <a:t>No solution was </a:t>
            </a:r>
            <a:r>
              <a:rPr lang="en-US" dirty="0" smtClean="0">
                <a:latin typeface="Consolas" panose="020B0609020204030204" pitchFamily="49" charset="0"/>
              </a:rPr>
              <a:t>found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Worth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http://iwm.vassarlabs.com/rmc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1764406"/>
            <a:ext cx="7545810" cy="4580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93239" y="2719202"/>
            <a:ext cx="3052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is the total inflow to </a:t>
            </a:r>
            <a:r>
              <a:rPr lang="en-US" sz="2400" dirty="0" err="1" smtClean="0"/>
              <a:t>Prakasam</a:t>
            </a:r>
            <a:r>
              <a:rPr lang="en-US" sz="2400" dirty="0" smtClean="0"/>
              <a:t> Barrage 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11" y="4054450"/>
            <a:ext cx="4443211" cy="23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333</TotalTime>
  <Words>174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Consolas</vt:lpstr>
      <vt:lpstr>Wingdings 2</vt:lpstr>
      <vt:lpstr>Quotable</vt:lpstr>
      <vt:lpstr>Sudoku Solver</vt:lpstr>
      <vt:lpstr>About Me</vt:lpstr>
      <vt:lpstr>Quick Overview</vt:lpstr>
      <vt:lpstr>Search Problem</vt:lpstr>
      <vt:lpstr>Depth First Search</vt:lpstr>
      <vt:lpstr>DFS Algorithm</vt:lpstr>
      <vt:lpstr>DFS in Sudoku</vt:lpstr>
      <vt:lpstr>Practical Worth</vt:lpstr>
      <vt:lpstr>Problem</vt:lpstr>
      <vt:lpstr>Solution</vt:lpstr>
      <vt:lpstr>Business Value</vt:lpstr>
      <vt:lpstr>References and Links</vt:lpstr>
      <vt:lpstr>Code Repository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Sudoku Solver</dc:title>
  <dc:creator>Siddharth Pandey</dc:creator>
  <cp:lastModifiedBy>Siddharth Pandey</cp:lastModifiedBy>
  <cp:revision>21</cp:revision>
  <dcterms:created xsi:type="dcterms:W3CDTF">2018-03-25T04:37:24Z</dcterms:created>
  <dcterms:modified xsi:type="dcterms:W3CDTF">2018-03-25T10:21:16Z</dcterms:modified>
</cp:coreProperties>
</file>